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57" r:id="rId5"/>
    <p:sldId id="265" r:id="rId6"/>
    <p:sldId id="268" r:id="rId7"/>
    <p:sldId id="269" r:id="rId8"/>
    <p:sldId id="267" r:id="rId9"/>
    <p:sldId id="27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BC32"/>
    <a:srgbClr val="2A5A06"/>
    <a:srgbClr val="FF9E1D"/>
    <a:srgbClr val="D68B1C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3734410"/>
            <a:ext cx="7329840" cy="1527050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5414165"/>
            <a:ext cx="7329840" cy="45811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7ABC3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443835"/>
            <a:ext cx="8229600" cy="610820"/>
          </a:xfrm>
          <a:solidFill>
            <a:srgbClr val="7ABC32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2054655"/>
            <a:ext cx="8229600" cy="3918803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014" y="374901"/>
            <a:ext cx="6558080" cy="610820"/>
          </a:xfrm>
          <a:solidFill>
            <a:srgbClr val="7ABC32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5" y="1138425"/>
            <a:ext cx="6558080" cy="4275740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522475"/>
            <a:ext cx="8229600" cy="532180"/>
          </a:xfrm>
          <a:solidFill>
            <a:srgbClr val="7ABC32"/>
          </a:solidFill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2054654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684517"/>
            <a:ext cx="4040188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2054654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684517"/>
            <a:ext cx="4041775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0605" y="1443835"/>
            <a:ext cx="7177135" cy="2355665"/>
          </a:xfrm>
        </p:spPr>
        <p:txBody>
          <a:bodyPr>
            <a:normAutofit/>
          </a:bodyPr>
          <a:lstStyle/>
          <a:p>
            <a:pPr algn="ctr"/>
            <a:r>
              <a:rPr lang="es-ES" sz="4500" b="1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  <a:latin typeface="Rosewood Std Regular" pitchFamily="82" charset="0"/>
              </a:rPr>
              <a:t>APLICACIÓN WEB </a:t>
            </a:r>
            <a:r>
              <a:rPr lang="es-ES" sz="45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  <a:latin typeface="Rosewood Std Regular" pitchFamily="82" charset="0"/>
              </a:rPr>
              <a:t/>
            </a:r>
            <a:br>
              <a:rPr lang="es-ES" sz="45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  <a:latin typeface="Rosewood Std Regular" pitchFamily="82" charset="0"/>
              </a:rPr>
            </a:br>
            <a:r>
              <a:rPr lang="es-ES" sz="45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  <a:latin typeface="Rosewood Std Regular" pitchFamily="82" charset="0"/>
              </a:rPr>
              <a:t>simulador DE MODA </a:t>
            </a:r>
            <a:endParaRPr lang="es-ES" sz="4500" dirty="0">
              <a:ln>
                <a:solidFill>
                  <a:schemeClr val="bg1"/>
                </a:solidFill>
              </a:ln>
              <a:solidFill>
                <a:srgbClr val="002060"/>
              </a:solidFill>
              <a:latin typeface="Rosewood Std Regular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55" y="6357189"/>
            <a:ext cx="3753972" cy="458115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Britannic Bold" panose="020B0903060703020204" pitchFamily="34" charset="0"/>
                <a:cs typeface="Arial" panose="020B0604020202020204" pitchFamily="34" charset="0"/>
              </a:rPr>
              <a:t>Ingeniería de software III</a:t>
            </a:r>
            <a:endParaRPr lang="en-US" b="1" dirty="0">
              <a:latin typeface="Britannic Bold" panose="020B09030607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6" y="1443835"/>
            <a:ext cx="1841995" cy="18419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1670" y="3734410"/>
            <a:ext cx="6260906" cy="198516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600" b="1" dirty="0" smtClean="0">
              <a:ln>
                <a:solidFill>
                  <a:srgbClr val="7ABC32"/>
                </a:solidFill>
              </a:ln>
              <a:solidFill>
                <a:srgbClr val="2A5A0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4000" b="1" dirty="0" smtClean="0">
                <a:ln>
                  <a:solidFill>
                    <a:srgbClr val="7ABC32"/>
                  </a:solidFill>
                </a:ln>
                <a:solidFill>
                  <a:srgbClr val="2A5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GRUPO DE TRABAJO :</a:t>
            </a:r>
          </a:p>
          <a:p>
            <a:endParaRPr lang="es-ES" sz="2600" b="1" dirty="0" smtClean="0">
              <a:ln>
                <a:solidFill>
                  <a:schemeClr val="bg1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s-ES" sz="2600" b="1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Garayar Velásquez Daniel.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s-ES" sz="2600" b="1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Hipólito Córdova Junco.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s-ES" sz="2600" b="1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Leguía Alarcón Jhon Alexander</a:t>
            </a:r>
            <a:r>
              <a:rPr lang="es-ES" sz="3400" b="1" dirty="0" smtClean="0">
                <a:ln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s-ES" dirty="0">
              <a:ln>
                <a:solidFill>
                  <a:schemeClr val="bg1"/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94" y="295122"/>
            <a:ext cx="6893199" cy="938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F:\verrrrrrrrrr\como-vestir-bien-300x25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40" y="3856139"/>
            <a:ext cx="2857500" cy="2466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6015" y="680310"/>
            <a:ext cx="6719021" cy="61082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s-PE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Desarrolladores del aplicativo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6015" y="1602865"/>
            <a:ext cx="6558080" cy="4428445"/>
          </a:xfrm>
        </p:spPr>
        <p:txBody>
          <a:bodyPr>
            <a:normAutofit/>
          </a:bodyPr>
          <a:lstStyle/>
          <a:p>
            <a:pPr lvl="0"/>
            <a:r>
              <a:rPr lang="es-ES" sz="24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presente aplicativo “Simulador Web – Moda “ fue desarrollado por un equipo de trabajo de estudiantes de ingeniería de sistemas HDJ, que son las iniciales de los nombres del grupo de trabajo. E l simulador de modas fue desarrollado como un apoyo a las diferentes galerías que ofrecen prendas de vestir ya sean para varones damas.</a:t>
            </a:r>
            <a:endParaRPr lang="es-E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C:\Users\Daniel\Desktop\Documentacion-Software\b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5" y="4956050"/>
            <a:ext cx="4261761" cy="14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1913" y="2207360"/>
            <a:ext cx="5581728" cy="4428445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s-ES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Simulador </a:t>
            </a:r>
            <a:r>
              <a:rPr lang="es-E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moda	: </a:t>
            </a:r>
            <a:r>
              <a:rPr lang="es-E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Permite ver cómo queda una prenda de ropa sin tener que ponérsela de verdad. </a:t>
            </a:r>
            <a:endParaRPr lang="es-E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s-PE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Aplicación web		</a:t>
            </a:r>
            <a:r>
              <a:rPr lang="es-PE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PE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 ingeniería de </a:t>
            </a:r>
            <a:r>
              <a:rPr lang="es-PE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se </a:t>
            </a:r>
            <a:r>
              <a:rPr lang="es-PE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denomina aplicación web a         aquellas herramientas que los usuarios pueden utilizar accediendo a un servidor web a </a:t>
            </a:r>
            <a:r>
              <a:rPr lang="es-PE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través de </a:t>
            </a:r>
            <a:r>
              <a:rPr lang="es-PE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 o de una </a:t>
            </a:r>
            <a:r>
              <a:rPr lang="es-PE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intranet</a:t>
            </a:r>
            <a:r>
              <a:rPr lang="es-PE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mediante </a:t>
            </a:r>
            <a:r>
              <a:rPr lang="es-PE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 navegador.</a:t>
            </a:r>
            <a:endParaRPr lang="es-E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s-PE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			</a:t>
            </a:r>
            <a:r>
              <a:rPr lang="es-PE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PE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refiere  a las costumbres que marcan alguna época o lugar   específico, en especial aquellas relacionadas con el vestir o adornar  </a:t>
            </a:r>
            <a:endParaRPr lang="es-E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s-PE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Lenguaje Interpretado</a:t>
            </a:r>
            <a:r>
              <a:rPr lang="es-PE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: Es un lenguaje de programación que está diseñado para ser ejecutado por medio de un intérprete, en contraste con los lenguajes compilados.</a:t>
            </a:r>
            <a:endParaRPr lang="es-E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s-PE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Calidad	</a:t>
            </a:r>
            <a:r>
              <a:rPr lang="es-PE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PE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PE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refiere al conjunto de propiedades inherentes a un objeto que le confieren capacidad para satisfacer necesidades implícitas o explícitas.</a:t>
            </a:r>
            <a:endParaRPr lang="es-E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C:\Users\Daniel\Desktop\Documentacion-Software\b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15" y="1489892"/>
            <a:ext cx="3254817" cy="11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143555" y="1443835"/>
            <a:ext cx="5650086" cy="61082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b="1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PALABRAS CLAVES</a:t>
            </a:r>
            <a:endParaRPr lang="es-ES" b="1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375" y="2207360"/>
            <a:ext cx="4581150" cy="3054100"/>
          </a:xfrm>
        </p:spPr>
        <p:txBody>
          <a:bodyPr>
            <a:normAutofit fontScale="92500"/>
          </a:bodyPr>
          <a:lstStyle/>
          <a:p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simulador de modas es una ayuda muy importante para las galerias ue vender prendas de vestir, ya que con la ayuda del aplicatvo va a facilitar a cliente lo que vienes a ser perdida de tienpo.</a:t>
            </a:r>
          </a:p>
          <a:p>
            <a:endParaRPr 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296260" y="1443835"/>
            <a:ext cx="5191971" cy="610820"/>
          </a:xfr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ES" b="1" dirty="0" smtClean="0">
                <a:latin typeface="Algerian" panose="04020705040A02060702" pitchFamily="82" charset="0"/>
              </a:rPr>
              <a:t>Simulador de Modas</a:t>
            </a:r>
            <a:endParaRPr lang="es-ES" b="1" dirty="0">
              <a:latin typeface="Algerian" panose="04020705040A02060702" pitchFamily="82" charset="0"/>
            </a:endParaRPr>
          </a:p>
        </p:txBody>
      </p:sp>
      <p:pic>
        <p:nvPicPr>
          <p:cNvPr id="1026" name="Picture 2" descr="C:\Users\Daniel\AppData\Local\Temp\Rar$DRa0.146\ACTRICES\AMR63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8" r="20839"/>
          <a:stretch/>
        </p:blipFill>
        <p:spPr bwMode="auto">
          <a:xfrm>
            <a:off x="5651831" y="2787204"/>
            <a:ext cx="1836532" cy="38741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Daniel\Desktop\Documentacion-Software\b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15" y="1489892"/>
            <a:ext cx="3254817" cy="11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Daniel\AppData\Local\Temp\Rar$DRa0.317\FUTBOL\DAV21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0" r="10961"/>
          <a:stretch/>
        </p:blipFill>
        <p:spPr bwMode="auto">
          <a:xfrm>
            <a:off x="7281089" y="2787204"/>
            <a:ext cx="1679755" cy="28298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iel\AppData\Local\Temp\Rar$DRa0.317\FUTBOL\DAV21H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t="38803" r="61984" b="30676"/>
          <a:stretch/>
        </p:blipFill>
        <p:spPr bwMode="auto">
          <a:xfrm>
            <a:off x="7356722" y="4783911"/>
            <a:ext cx="1604122" cy="193177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236289"/>
            <a:ext cx="4733854" cy="4094105"/>
          </a:xfrm>
        </p:spPr>
        <p:txBody>
          <a:bodyPr>
            <a:normAutofit lnSpcReduction="10000"/>
          </a:bodyPr>
          <a:lstStyle/>
          <a:p>
            <a:r>
              <a:rPr lang="es-E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metodología con el cual se desarrollara el aplicativo web será el </a:t>
            </a:r>
            <a:r>
              <a:rPr lang="es-ES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s-PE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SCRUM”.</a:t>
            </a:r>
          </a:p>
          <a:p>
            <a:r>
              <a:rPr lang="es-PE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</a:t>
            </a:r>
            <a:r>
              <a:rPr lang="es-PE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una metodología de desarrollo muy simple, que requiere trabajo duro porque no se basa en el seguimiento de un plan, sino en la adaptación continua a las circunstancias de la evolución del proyecto (Palacio, 2014).</a:t>
            </a:r>
            <a:endParaRPr lang="es-E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296260" y="1443835"/>
            <a:ext cx="4733855" cy="610820"/>
          </a:xfr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ES" b="1" dirty="0" smtClean="0">
                <a:latin typeface="Algerian" panose="04020705040A02060702" pitchFamily="82" charset="0"/>
              </a:rPr>
              <a:t>Metodología</a:t>
            </a:r>
            <a:endParaRPr lang="es-ES" b="1" dirty="0">
              <a:latin typeface="Algerian" panose="04020705040A02060702" pitchFamily="82" charset="0"/>
            </a:endParaRPr>
          </a:p>
        </p:txBody>
      </p:sp>
      <p:pic>
        <p:nvPicPr>
          <p:cNvPr id="6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20" y="3123590"/>
            <a:ext cx="3909727" cy="21791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4" descr="C:\Users\Daniel\Desktop\Documentacion-Software\b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27" y="1494684"/>
            <a:ext cx="3254817" cy="11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75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Daniel\Desktop\Documentacion-Software\b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3123590"/>
            <a:ext cx="7920564" cy="27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3 Título"/>
          <p:cNvSpPr>
            <a:spLocks noGrp="1"/>
          </p:cNvSpPr>
          <p:nvPr>
            <p:ph type="title"/>
          </p:nvPr>
        </p:nvSpPr>
        <p:spPr>
          <a:xfrm>
            <a:off x="2434130" y="2207360"/>
            <a:ext cx="4733855" cy="610820"/>
          </a:xfr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ES" b="1" dirty="0" smtClean="0">
                <a:latin typeface="Algerian" panose="04020705040A02060702" pitchFamily="82" charset="0"/>
              </a:rPr>
              <a:t>El aplicativo</a:t>
            </a:r>
            <a:endParaRPr lang="es-ES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61180" y="2360065"/>
            <a:ext cx="4733855" cy="610820"/>
          </a:xfrm>
          <a:solidFill>
            <a:srgbClr val="00206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ES" b="1" dirty="0" smtClean="0">
                <a:latin typeface="Algerian" panose="04020705040A02060702" pitchFamily="82" charset="0"/>
              </a:rPr>
              <a:t>Presentación del aplicativo</a:t>
            </a:r>
            <a:endParaRPr lang="es-ES" b="1" dirty="0">
              <a:latin typeface="Algerian" panose="04020705040A02060702" pitchFamily="82" charset="0"/>
            </a:endParaRPr>
          </a:p>
        </p:txBody>
      </p:sp>
      <p:pic>
        <p:nvPicPr>
          <p:cNvPr id="3" name="2 Imagen" descr="C:\xampp\htdocs\simulador_modas\img\fondos\fondo0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" y="1596540"/>
            <a:ext cx="3359510" cy="4581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39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s-ES" dirty="0" smtClean="0">
                <a:latin typeface="Algerian" panose="04020705040A02060702" pitchFamily="82" charset="0"/>
              </a:rPr>
              <a:t>“EL APLICATIVO” HTML5. </a:t>
            </a:r>
            <a:endParaRPr lang="es-ES" dirty="0">
              <a:latin typeface="Algerian" panose="04020705040A02060702" pitchFamily="82" charset="0"/>
            </a:endParaRPr>
          </a:p>
        </p:txBody>
      </p:sp>
      <p:pic>
        <p:nvPicPr>
          <p:cNvPr id="2050" name="Picture 2" descr="C:\xampp\htdocs\simulador\images\slideB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2162149"/>
            <a:ext cx="8229600" cy="370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3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1976015" y="48634"/>
            <a:ext cx="4581150" cy="1291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61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t="3254" b="5628"/>
          <a:stretch/>
        </p:blipFill>
        <p:spPr>
          <a:xfrm>
            <a:off x="143555" y="74065"/>
            <a:ext cx="8928515" cy="6409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5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201</Words>
  <Application>Microsoft Office PowerPoint</Application>
  <PresentationFormat>Presentación en pantalla (4:3)</PresentationFormat>
  <Paragraphs>24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Office Theme</vt:lpstr>
      <vt:lpstr>APLICACIÓN WEB  simulador DE MODA </vt:lpstr>
      <vt:lpstr>Desarrolladores del aplicativo</vt:lpstr>
      <vt:lpstr>Presentación de PowerPoint</vt:lpstr>
      <vt:lpstr>Simulador de Modas</vt:lpstr>
      <vt:lpstr>Metodología</vt:lpstr>
      <vt:lpstr>El aplicativo</vt:lpstr>
      <vt:lpstr>Presentación del aplicativo</vt:lpstr>
      <vt:lpstr>“EL APLICATIVO” HTML5. 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HCJ</cp:lastModifiedBy>
  <cp:revision>46</cp:revision>
  <dcterms:created xsi:type="dcterms:W3CDTF">2013-08-21T19:17:07Z</dcterms:created>
  <dcterms:modified xsi:type="dcterms:W3CDTF">2014-07-29T03:28:12Z</dcterms:modified>
</cp:coreProperties>
</file>